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571" r:id="rId2"/>
    <p:sldId id="589" r:id="rId3"/>
    <p:sldId id="590" r:id="rId4"/>
    <p:sldId id="591" r:id="rId5"/>
    <p:sldId id="587" r:id="rId6"/>
    <p:sldId id="592" r:id="rId7"/>
    <p:sldId id="576" r:id="rId8"/>
    <p:sldId id="594" r:id="rId9"/>
    <p:sldId id="599" r:id="rId10"/>
    <p:sldId id="579" r:id="rId11"/>
  </p:sldIdLst>
  <p:sldSz cx="9144000" cy="5143500" type="screen16x9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46" autoAdjust="0"/>
    <p:restoredTop sz="91612" autoAdjust="0"/>
  </p:normalViewPr>
  <p:slideViewPr>
    <p:cSldViewPr>
      <p:cViewPr varScale="1">
        <p:scale>
          <a:sx n="100" d="100"/>
          <a:sy n="100" d="100"/>
        </p:scale>
        <p:origin x="634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EA106A-8AD4-4041-A07A-900F2EE2C4E9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2DA114-73E9-43AB-84CA-09B134B50D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2428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notebooks.azure.com/tsun/libraries/tsu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19CFA0B-DFF8-444C-B62C-ED6A08FA07FB}" type="slidenum">
              <a:rPr lang="zh-TW" altLang="en-US" smtClean="0"/>
              <a:pPr>
                <a:defRPr/>
              </a:pPr>
              <a:t>1</a:t>
            </a:fld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C3EDF257-997D-4089-95B0-B8C4121BAD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85F96671-F0A1-42A4-94C1-8725C768B537}"/>
              </a:ext>
            </a:extLst>
          </p:cNvPr>
          <p:cNvSpPr/>
          <p:nvPr/>
        </p:nvSpPr>
        <p:spPr>
          <a:xfrm>
            <a:off x="1331640" y="77603"/>
            <a:ext cx="676875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瀏覽器輸入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  <a:hlinkClick r:id="rId3"/>
              </a:rPr>
              <a:t>https://notebooks.azure.com/tsun/libraries/tsun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 </a:t>
            </a:r>
            <a:endParaRPr lang="en-US" altLang="zh-TW" dirty="0">
              <a:solidFill>
                <a:srgbClr val="FF0000"/>
              </a:solidFill>
              <a:latin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29811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CEC98FCC-AAF9-4448-BC27-6981F60025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19CFA0B-DFF8-444C-B62C-ED6A08FA07FB}" type="slidenum">
              <a:rPr lang="zh-TW" altLang="en-US" smtClean="0"/>
              <a:pPr>
                <a:defRPr/>
              </a:pPr>
              <a:t>10</a:t>
            </a:fld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001C2A5-CB81-4E94-A75A-38F31CECA555}"/>
              </a:ext>
            </a:extLst>
          </p:cNvPr>
          <p:cNvSpPr/>
          <p:nvPr/>
        </p:nvSpPr>
        <p:spPr>
          <a:xfrm>
            <a:off x="1733194" y="1491630"/>
            <a:ext cx="5863142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可以把上一個步驟的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cell delete 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掉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 現在可以一行一行按 </a:t>
            </a:r>
            <a:r>
              <a:rPr lang="en-US" altLang="zh-TW" dirty="0" err="1">
                <a:solidFill>
                  <a:srgbClr val="FF0000"/>
                </a:solidFill>
                <a:latin typeface="微軟正黑體" panose="020B0604030504040204" pitchFamily="34" charset="-120"/>
              </a:rPr>
              <a:t>Shift+Enter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 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來執行程式</a:t>
            </a:r>
            <a:endParaRPr lang="en-US" altLang="zh-TW" dirty="0">
              <a:solidFill>
                <a:srgbClr val="FF0000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9EBE9C42-E441-4E3D-A45B-4C99CCD4C90F}"/>
              </a:ext>
            </a:extLst>
          </p:cNvPr>
          <p:cNvSpPr/>
          <p:nvPr/>
        </p:nvSpPr>
        <p:spPr>
          <a:xfrm>
            <a:off x="1475656" y="915566"/>
            <a:ext cx="576064" cy="34292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7661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19CFA0B-DFF8-444C-B62C-ED6A08FA07FB}" type="slidenum">
              <a:rPr lang="zh-TW" altLang="en-US" smtClean="0"/>
              <a:pPr>
                <a:defRPr/>
              </a:pPr>
              <a:t>2</a:t>
            </a:fld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BBAC291-EB5B-4794-8A22-14265CE61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橢圓 3">
            <a:extLst>
              <a:ext uri="{FF2B5EF4-FFF2-40B4-BE49-F238E27FC236}">
                <a16:creationId xmlns:a16="http://schemas.microsoft.com/office/drawing/2014/main" id="{E50051A6-1060-40DC-BB47-355F0FD153E6}"/>
              </a:ext>
            </a:extLst>
          </p:cNvPr>
          <p:cNvSpPr/>
          <p:nvPr/>
        </p:nvSpPr>
        <p:spPr>
          <a:xfrm>
            <a:off x="2339752" y="1563638"/>
            <a:ext cx="936104" cy="43204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0BB5E29-1E0C-403C-95E8-9EEA93F656C6}"/>
              </a:ext>
            </a:extLst>
          </p:cNvPr>
          <p:cNvSpPr/>
          <p:nvPr/>
        </p:nvSpPr>
        <p:spPr>
          <a:xfrm>
            <a:off x="3124200" y="2139702"/>
            <a:ext cx="1879848" cy="36930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點選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clone 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複製</a:t>
            </a:r>
            <a:endParaRPr lang="en-US" altLang="zh-TW" dirty="0">
              <a:solidFill>
                <a:srgbClr val="FF0000"/>
              </a:solidFill>
              <a:latin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30410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19CFA0B-DFF8-444C-B62C-ED6A08FA07FB}" type="slidenum">
              <a:rPr lang="zh-TW" altLang="en-US" smtClean="0"/>
              <a:pPr>
                <a:defRPr/>
              </a:pPr>
              <a:t>3</a:t>
            </a:fld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F1F0B242-2268-46B4-AF41-AC40CCD21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6C6288D-C741-45EF-8B0C-6F8BCCE15EA6}"/>
              </a:ext>
            </a:extLst>
          </p:cNvPr>
          <p:cNvSpPr/>
          <p:nvPr/>
        </p:nvSpPr>
        <p:spPr>
          <a:xfrm>
            <a:off x="1907704" y="3579862"/>
            <a:ext cx="6408712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用微軟帳號登入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Azure Notebooks</a:t>
            </a:r>
          </a:p>
          <a:p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如果沒有微軟帳號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 申請一個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(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密碼送到手機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 申請非常方便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31600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19CFA0B-DFF8-444C-B62C-ED6A08FA07FB}" type="slidenum">
              <a:rPr lang="zh-TW" altLang="en-US" smtClean="0"/>
              <a:pPr>
                <a:defRPr/>
              </a:pPr>
              <a:t>4</a:t>
            </a:fld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B7EA99E-7E23-436F-9F58-6203DDDF8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" y="73183"/>
            <a:ext cx="9144000" cy="5143500"/>
          </a:xfrm>
          <a:prstGeom prst="rect">
            <a:avLst/>
          </a:prstGeom>
        </p:spPr>
      </p:pic>
      <p:sp>
        <p:nvSpPr>
          <p:cNvPr id="4" name="橢圓 3">
            <a:extLst>
              <a:ext uri="{FF2B5EF4-FFF2-40B4-BE49-F238E27FC236}">
                <a16:creationId xmlns:a16="http://schemas.microsoft.com/office/drawing/2014/main" id="{321D553B-1528-4275-BA78-7632A6C0462E}"/>
              </a:ext>
            </a:extLst>
          </p:cNvPr>
          <p:cNvSpPr/>
          <p:nvPr/>
        </p:nvSpPr>
        <p:spPr>
          <a:xfrm>
            <a:off x="4860032" y="1635646"/>
            <a:ext cx="936104" cy="43204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2293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19CFA0B-DFF8-444C-B62C-ED6A08FA07FB}" type="slidenum">
              <a:rPr lang="zh-TW" altLang="en-US" smtClean="0"/>
              <a:pPr>
                <a:defRPr/>
              </a:pPr>
              <a:t>5</a:t>
            </a:fld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44F390D9-E46D-4FCD-AA95-FAF1C93A4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橢圓 6">
            <a:extLst>
              <a:ext uri="{FF2B5EF4-FFF2-40B4-BE49-F238E27FC236}">
                <a16:creationId xmlns:a16="http://schemas.microsoft.com/office/drawing/2014/main" id="{B9EE3D63-E89F-4CEB-84B2-85AC97B3EC8E}"/>
              </a:ext>
            </a:extLst>
          </p:cNvPr>
          <p:cNvSpPr/>
          <p:nvPr/>
        </p:nvSpPr>
        <p:spPr>
          <a:xfrm>
            <a:off x="4860032" y="1635646"/>
            <a:ext cx="936104" cy="43204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9948096-E92E-4EE5-BA7D-27419B172325}"/>
              </a:ext>
            </a:extLst>
          </p:cNvPr>
          <p:cNvSpPr/>
          <p:nvPr/>
        </p:nvSpPr>
        <p:spPr>
          <a:xfrm>
            <a:off x="4427984" y="2283718"/>
            <a:ext cx="1800200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複製中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 稍等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79678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13687F7-E144-4925-A374-80E55EEF5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19CFA0B-DFF8-444C-B62C-ED6A08FA07FB}" type="slidenum">
              <a:rPr lang="zh-TW" altLang="en-US" smtClean="0"/>
              <a:pPr>
                <a:defRPr/>
              </a:pPr>
              <a:t>6</a:t>
            </a:fld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001C2A5-CB81-4E94-A75A-38F31CECA555}"/>
              </a:ext>
            </a:extLst>
          </p:cNvPr>
          <p:cNvSpPr/>
          <p:nvPr/>
        </p:nvSpPr>
        <p:spPr>
          <a:xfrm>
            <a:off x="2707400" y="3435846"/>
            <a:ext cx="445688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clone 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完成後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 雙擊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01.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List … 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執行該程式</a:t>
            </a:r>
            <a:endParaRPr lang="en-US" altLang="zh-TW" dirty="0">
              <a:solidFill>
                <a:srgbClr val="FF0000"/>
              </a:solidFill>
              <a:latin typeface="微軟正黑體" panose="020B0604030504040204" pitchFamily="34" charset="-120"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9EBE9C42-E441-4E3D-A45B-4C99CCD4C90F}"/>
              </a:ext>
            </a:extLst>
          </p:cNvPr>
          <p:cNvSpPr/>
          <p:nvPr/>
        </p:nvSpPr>
        <p:spPr>
          <a:xfrm>
            <a:off x="1115616" y="2067694"/>
            <a:ext cx="1440160" cy="50405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3513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19CFA0B-DFF8-444C-B62C-ED6A08FA07FB}" type="slidenum">
              <a:rPr lang="zh-TW" altLang="en-US" smtClean="0"/>
              <a:pPr>
                <a:defRPr/>
              </a:pPr>
              <a:t>7</a:t>
            </a:fld>
            <a:endParaRPr lang="zh-TW" altLang="en-US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4" y="234776"/>
            <a:ext cx="8460432" cy="4758993"/>
          </a:xfrm>
          <a:prstGeom prst="rect">
            <a:avLst/>
          </a:prstGeom>
        </p:spPr>
      </p:pic>
      <p:sp>
        <p:nvSpPr>
          <p:cNvPr id="4" name="橢圓 3">
            <a:extLst>
              <a:ext uri="{FF2B5EF4-FFF2-40B4-BE49-F238E27FC236}">
                <a16:creationId xmlns:a16="http://schemas.microsoft.com/office/drawing/2014/main" id="{9EBE9C42-E441-4E3D-A45B-4C99CCD4C90F}"/>
              </a:ext>
            </a:extLst>
          </p:cNvPr>
          <p:cNvSpPr/>
          <p:nvPr/>
        </p:nvSpPr>
        <p:spPr>
          <a:xfrm>
            <a:off x="2267744" y="1851670"/>
            <a:ext cx="4608512" cy="72008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E619117-0DBA-41AD-8FA0-C822DEF733C2}"/>
              </a:ext>
            </a:extLst>
          </p:cNvPr>
          <p:cNvSpPr/>
          <p:nvPr/>
        </p:nvSpPr>
        <p:spPr>
          <a:xfrm>
            <a:off x="2771800" y="2931790"/>
            <a:ext cx="3600400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啟動 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notebook server 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中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 稍等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041963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19CFA0B-DFF8-444C-B62C-ED6A08FA07FB}" type="slidenum">
              <a:rPr lang="zh-TW" altLang="en-US" smtClean="0"/>
              <a:pPr>
                <a:defRPr/>
              </a:pPr>
              <a:t>8</a:t>
            </a:fld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593614F6-5B17-400B-B2DE-E186DB25A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橢圓 5">
            <a:extLst>
              <a:ext uri="{FF2B5EF4-FFF2-40B4-BE49-F238E27FC236}">
                <a16:creationId xmlns:a16="http://schemas.microsoft.com/office/drawing/2014/main" id="{3FD475E0-6747-4D76-A4C1-C60B21CF509D}"/>
              </a:ext>
            </a:extLst>
          </p:cNvPr>
          <p:cNvSpPr/>
          <p:nvPr/>
        </p:nvSpPr>
        <p:spPr>
          <a:xfrm>
            <a:off x="1714168" y="843558"/>
            <a:ext cx="4514016" cy="64807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02798BC-5457-453B-8582-85C7CE49086F}"/>
              </a:ext>
            </a:extLst>
          </p:cNvPr>
          <p:cNvSpPr/>
          <p:nvPr/>
        </p:nvSpPr>
        <p:spPr>
          <a:xfrm>
            <a:off x="1331640" y="1635646"/>
            <a:ext cx="763284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zh-TW" dirty="0" err="1">
                <a:solidFill>
                  <a:srgbClr val="FF0000"/>
                </a:solidFill>
                <a:latin typeface="微軟正黑體" panose="020B0604030504040204" pitchFamily="34" charset="-120"/>
              </a:rPr>
              <a:t>Shift+Enter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 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執行此行程式以更新 </a:t>
            </a:r>
            <a:r>
              <a:rPr lang="en-US" altLang="zh-TW" dirty="0" err="1">
                <a:solidFill>
                  <a:srgbClr val="FF0000"/>
                </a:solidFill>
                <a:latin typeface="微軟正黑體" panose="020B0604030504040204" pitchFamily="34" charset="-120"/>
              </a:rPr>
              <a:t>PyTorch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 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到最新版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,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 這個步驟只要做一遍</a:t>
            </a:r>
            <a:endParaRPr lang="en-US" altLang="zh-TW" dirty="0">
              <a:solidFill>
                <a:srgbClr val="FF0000"/>
              </a:solidFill>
              <a:latin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8742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34154DD3-554F-465A-8D45-F9DE1A67B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19CFA0B-DFF8-444C-B62C-ED6A08FA07FB}" type="slidenum">
              <a:rPr lang="zh-TW" altLang="en-US" smtClean="0"/>
              <a:pPr>
                <a:defRPr/>
              </a:pPr>
              <a:t>9</a:t>
            </a:fld>
            <a:endParaRPr lang="zh-TW" altLang="en-US" dirty="0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18F4472F-9B4C-48AB-AF7D-A12328E92828}"/>
              </a:ext>
            </a:extLst>
          </p:cNvPr>
          <p:cNvSpPr/>
          <p:nvPr/>
        </p:nvSpPr>
        <p:spPr>
          <a:xfrm>
            <a:off x="1619672" y="3797627"/>
            <a:ext cx="2736304" cy="71833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2494F21-AEBA-4077-87A5-38EF747C2C3A}"/>
              </a:ext>
            </a:extLst>
          </p:cNvPr>
          <p:cNvSpPr/>
          <p:nvPr/>
        </p:nvSpPr>
        <p:spPr>
          <a:xfrm>
            <a:off x="4211960" y="4446635"/>
            <a:ext cx="316835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成功更新 </a:t>
            </a:r>
            <a:r>
              <a:rPr lang="en-US" altLang="zh-TW" dirty="0" err="1">
                <a:solidFill>
                  <a:srgbClr val="FF0000"/>
                </a:solidFill>
                <a:latin typeface="微軟正黑體" panose="020B0604030504040204" pitchFamily="34" charset="-120"/>
              </a:rPr>
              <a:t>PyTorch</a:t>
            </a:r>
            <a:r>
              <a:rPr lang="en-US" altLang="zh-TW" dirty="0">
                <a:solidFill>
                  <a:srgbClr val="FF0000"/>
                </a:solidFill>
                <a:latin typeface="微軟正黑體" panose="020B0604030504040204" pitchFamily="34" charset="-120"/>
              </a:rPr>
              <a:t> </a:t>
            </a:r>
            <a:r>
              <a:rPr lang="zh-TW" altLang="en-US" dirty="0">
                <a:solidFill>
                  <a:srgbClr val="FF0000"/>
                </a:solidFill>
                <a:latin typeface="微軟正黑體" panose="020B0604030504040204" pitchFamily="34" charset="-120"/>
              </a:rPr>
              <a:t>到最新版</a:t>
            </a:r>
            <a:endParaRPr lang="en-US" altLang="zh-TW" dirty="0">
              <a:solidFill>
                <a:srgbClr val="FF0000"/>
              </a:solidFill>
              <a:latin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75879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2075</TotalTime>
  <Words>125</Words>
  <Application>Microsoft Office PowerPoint</Application>
  <PresentationFormat>如螢幕大小 (16:9)</PresentationFormat>
  <Paragraphs>20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5" baseType="lpstr">
      <vt:lpstr>微軟正黑體</vt:lpstr>
      <vt:lpstr>新細明體</vt:lpstr>
      <vt:lpstr>Arial</vt:lpstr>
      <vt:lpstr>Calibri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老搖滾</dc:title>
  <dc:creator>王偉旭</dc:creator>
  <cp:lastModifiedBy>天龍 孫</cp:lastModifiedBy>
  <cp:revision>297</cp:revision>
  <dcterms:created xsi:type="dcterms:W3CDTF">2016-04-26T07:20:18Z</dcterms:created>
  <dcterms:modified xsi:type="dcterms:W3CDTF">2018-06-24T15:07:08Z</dcterms:modified>
</cp:coreProperties>
</file>

<file path=docProps/thumbnail.jpeg>
</file>